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6" r:id="rId3"/>
    <p:sldId id="257" r:id="rId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8DB23-A17F-4316-836A-F5EFEFA17920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2D687-8780-410E-9368-F0F7D6B398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178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83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87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8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93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82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3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7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37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19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14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40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6177-5787-4FED-A503-D10EEDF8F909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E2F2E-E6BE-41D6-8251-54AAF3BC41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9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57263" y="465710"/>
            <a:ext cx="73557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echnology Transfer </a:t>
            </a:r>
          </a:p>
          <a:p>
            <a:pPr lvl="0"/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Focus:</a:t>
            </a:r>
            <a:r>
              <a:rPr lang="de-DE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(name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0A932DAF-25E4-48EF-BA90-1B79A9E5F98C}"/>
              </a:ext>
            </a:extLst>
          </p:cNvPr>
          <p:cNvSpPr/>
          <p:nvPr/>
        </p:nvSpPr>
        <p:spPr>
          <a:xfrm>
            <a:off x="9144000" y="2390602"/>
            <a:ext cx="2376076" cy="24275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Logo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/>
              <a:t>Institution/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Project </a:t>
            </a:r>
            <a:r>
              <a:rPr lang="de-DE" dirty="0" err="1"/>
              <a:t>P</a:t>
            </a:r>
            <a:r>
              <a:rPr lang="de-DE" dirty="0" err="1" smtClean="0"/>
              <a:t>hoto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031" y="298656"/>
            <a:ext cx="3507045" cy="111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2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3979" y="298656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de-DE" sz="3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de-DE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Transfer Projects</a:t>
            </a:r>
            <a:r>
              <a:rPr lang="de-DE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de-DE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0A932DAF-25E4-48EF-BA90-1B79A9E5F98C}"/>
              </a:ext>
            </a:extLst>
          </p:cNvPr>
          <p:cNvSpPr/>
          <p:nvPr/>
        </p:nvSpPr>
        <p:spPr>
          <a:xfrm>
            <a:off x="8299937" y="2337848"/>
            <a:ext cx="2465473" cy="2541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Logo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Institution /</a:t>
            </a:r>
            <a:br>
              <a:rPr lang="de-DE" dirty="0" smtClean="0"/>
            </a:br>
            <a:r>
              <a:rPr lang="de-DE" dirty="0" smtClean="0"/>
              <a:t>Project </a:t>
            </a:r>
            <a:r>
              <a:rPr lang="de-DE" dirty="0" err="1"/>
              <a:t>P</a:t>
            </a:r>
            <a:r>
              <a:rPr lang="de-DE" dirty="0" err="1" smtClean="0"/>
              <a:t>hoto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031" y="298656"/>
            <a:ext cx="3507045" cy="111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9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49707" y="439369"/>
            <a:ext cx="10058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Topics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cross-border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sz="3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roject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r>
              <a:rPr lang="de-DE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de-DE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 1: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 2: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 3: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deas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hort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2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e-mail, phone,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ebsite):</a:t>
            </a:r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21" y="129428"/>
            <a:ext cx="2753065" cy="875769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0A932DAF-25E4-48EF-BA90-1B79A9E5F98C}"/>
              </a:ext>
            </a:extLst>
          </p:cNvPr>
          <p:cNvSpPr/>
          <p:nvPr/>
        </p:nvSpPr>
        <p:spPr>
          <a:xfrm>
            <a:off x="9328637" y="2216470"/>
            <a:ext cx="2472315" cy="26017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Logo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Institution /</a:t>
            </a:r>
            <a:br>
              <a:rPr lang="de-DE" dirty="0" smtClean="0"/>
            </a:br>
            <a:r>
              <a:rPr lang="de-DE" dirty="0" smtClean="0"/>
              <a:t>Project </a:t>
            </a:r>
            <a:r>
              <a:rPr lang="de-DE" dirty="0" err="1"/>
              <a:t>P</a:t>
            </a:r>
            <a:r>
              <a:rPr lang="de-DE" dirty="0" err="1" smtClean="0"/>
              <a:t>hoto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933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Breitbild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Vendula Maihorn</dc:creator>
  <cp:lastModifiedBy>Prak tikant</cp:lastModifiedBy>
  <cp:revision>10</cp:revision>
  <cp:lastPrinted>2024-10-16T07:15:00Z</cp:lastPrinted>
  <dcterms:created xsi:type="dcterms:W3CDTF">2024-10-01T09:57:07Z</dcterms:created>
  <dcterms:modified xsi:type="dcterms:W3CDTF">2024-10-16T07:53:10Z</dcterms:modified>
</cp:coreProperties>
</file>